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9" r:id="rId4"/>
    <p:sldId id="258" r:id="rId5"/>
    <p:sldId id="257" r:id="rId6"/>
    <p:sldId id="261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Data collection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Material Selection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5505" y="1470025"/>
            <a:ext cx="267652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7076" t="26021"/>
          <a:stretch>
            <a:fillRect/>
          </a:stretch>
        </p:blipFill>
        <p:spPr>
          <a:xfrm>
            <a:off x="4284345" y="1698625"/>
            <a:ext cx="3616325" cy="4302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390" y="1927225"/>
            <a:ext cx="2991485" cy="39903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91770" y="2759710"/>
            <a:ext cx="4577715" cy="3433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09645" y="1697355"/>
            <a:ext cx="5165725" cy="387477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330" y="351790"/>
            <a:ext cx="3740150" cy="2806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59980" y="1714500"/>
            <a:ext cx="5299075" cy="3973830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4155510" y="154375"/>
            <a:ext cx="10969200" cy="705600"/>
          </a:xfrm>
        </p:spPr>
        <p:txBody>
          <a:bodyPr/>
          <a:p>
            <a:r>
              <a:rPr lang="en-US" altLang="zh-CN"/>
              <a:t>Bending Data Collection 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Bending Data Collection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7018" t="11968" r="58984" b="49033"/>
          <a:stretch>
            <a:fillRect/>
          </a:stretch>
        </p:blipFill>
        <p:spPr>
          <a:xfrm>
            <a:off x="142240" y="1313815"/>
            <a:ext cx="5648325" cy="3569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2583180"/>
            <a:ext cx="7458075" cy="4107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Blender virtual camera&amp; Data </a:t>
            </a:r>
            <a:r>
              <a:rPr lang="en-US" altLang="zh-CN"/>
              <a:t>Expanded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3585" y="1490345"/>
            <a:ext cx="923353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Training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7230" y="1490345"/>
            <a:ext cx="907859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Origin 4DGaussions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29480" t="16795" r="39506" b="18316"/>
          <a:stretch>
            <a:fillRect/>
          </a:stretch>
        </p:blipFill>
        <p:spPr>
          <a:xfrm>
            <a:off x="8746490" y="1475105"/>
            <a:ext cx="3373120" cy="4405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" y="1475105"/>
            <a:ext cx="5527675" cy="4269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1313815"/>
            <a:ext cx="2980055" cy="2881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185" y="4423410"/>
            <a:ext cx="2865120" cy="2254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WPS 文字</Application>
  <PresentationFormat>宽屏</PresentationFormat>
  <Paragraphs>14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WPS</vt:lpstr>
      <vt:lpstr>PowerPoint 演示文稿</vt:lpstr>
      <vt:lpstr>PowerPoint 演示文稿</vt:lpstr>
      <vt:lpstr>Bending Data Collection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陈梓浪</cp:lastModifiedBy>
  <cp:revision>163</cp:revision>
  <dcterms:created xsi:type="dcterms:W3CDTF">2025-07-29T23:48:43Z</dcterms:created>
  <dcterms:modified xsi:type="dcterms:W3CDTF">2025-07-29T23:48:43Z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2052-7.5.1.8994</vt:lpwstr>
  </property>
  <property fmtid="{D5CDD505-2E9C-101B-9397-08002B2CF9AE}" pid="3" name="ICV">
    <vt:lpwstr>156E377745AD139713288968B5CB26C4_41</vt:lpwstr>
  </property>
</Properties>
</file>